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67" r:id="rId12"/>
    <p:sldId id="268" r:id="rId13"/>
    <p:sldId id="264" r:id="rId14"/>
    <p:sldId id="276" r:id="rId15"/>
    <p:sldId id="270" r:id="rId16"/>
    <p:sldId id="277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6190" autoAdjust="0"/>
  </p:normalViewPr>
  <p:slideViewPr>
    <p:cSldViewPr snapToGrid="0">
      <p:cViewPr varScale="1">
        <p:scale>
          <a:sx n="87" d="100"/>
          <a:sy n="87" d="100"/>
        </p:scale>
        <p:origin x="22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4AE48-2F5F-4EAA-A6A3-7CA32B78B066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ED12A3-66D8-4355-B690-25BF04F19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9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D12A3-66D8-4355-B690-25BF04F196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36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D12A3-66D8-4355-B690-25BF04F196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525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D12A3-66D8-4355-B690-25BF04F196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942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D12A3-66D8-4355-B690-25BF04F1962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98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D12A3-66D8-4355-B690-25BF04F1962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33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D12A3-66D8-4355-B690-25BF04F1962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926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78ABE3C1-DBE1-495D-B57B-2849774B866A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76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869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819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4236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351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915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938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417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132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16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30578ACC-22D6-47C1-A373-4FD133E34F3C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33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54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27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193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1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587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333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5602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spc="600" dirty="0"/>
              <a:t>Ten Rules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For “Misunderstanding” The Bible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01094" y="3922113"/>
            <a:ext cx="795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Part 3</a:t>
            </a:r>
          </a:p>
        </p:txBody>
      </p:sp>
    </p:spTree>
    <p:extLst>
      <p:ext uri="{BB962C8B-B14F-4D97-AF65-F5344CB8AC3E}">
        <p14:creationId xmlns:p14="http://schemas.microsoft.com/office/powerpoint/2010/main" val="1732870971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“Redefine </a:t>
            </a:r>
            <a:r>
              <a:rPr lang="en-US" b="1" i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GOSPEL</a:t>
            </a:r>
            <a:r>
              <a:rPr lang="en-US" dirty="0"/>
              <a:t> into a </a:t>
            </a:r>
            <a:r>
              <a:rPr lang="en-US" i="1" dirty="0"/>
              <a:t>SOCIAL GOSPEL</a:t>
            </a:r>
            <a:r>
              <a:rPr lang="en-US" dirty="0"/>
              <a:t>!”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1" y="2336872"/>
            <a:ext cx="8467724" cy="452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spc="-7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Renders such passages as </a:t>
            </a:r>
            <a:r>
              <a:rPr lang="en-US" sz="3200" i="1" spc="-7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incomprehensible</a:t>
            </a:r>
          </a:p>
          <a:p>
            <a:pPr lvl="1"/>
            <a:r>
              <a:rPr lang="en-US" sz="2800" dirty="0"/>
              <a:t>Only a true widow… (1 Tim. 5:16)</a:t>
            </a:r>
          </a:p>
          <a:p>
            <a:pPr lvl="1"/>
            <a:r>
              <a:rPr lang="en-US" sz="2800" dirty="0"/>
              <a:t>Only needy saints (Acts 11:27-30; etc.)</a:t>
            </a:r>
          </a:p>
          <a:p>
            <a:pPr lvl="1"/>
            <a:r>
              <a:rPr lang="en-US" sz="2800" dirty="0"/>
              <a:t>Eating and drinking not a work of the church</a:t>
            </a:r>
            <a:br>
              <a:rPr lang="en-US" sz="2800" dirty="0"/>
            </a:br>
            <a:r>
              <a:rPr lang="en-US" sz="2800" dirty="0"/>
              <a:t>(1 Cor. 11:34; Rom. 14:17)</a:t>
            </a:r>
          </a:p>
          <a:p>
            <a:pPr lvl="1"/>
            <a:r>
              <a:rPr lang="en-US" sz="2800" dirty="0"/>
              <a:t>Having a mind that is set on earthly things is incompatible with discipleship (Phil. 3:17-19)</a:t>
            </a:r>
          </a:p>
          <a:p>
            <a:pPr lvl="1"/>
            <a:r>
              <a:rPr lang="en-US" sz="2800" dirty="0"/>
              <a:t>The work of the church is to be the pillar and ground of truth (1 Tim. 3:15)</a:t>
            </a:r>
          </a:p>
        </p:txBody>
      </p:sp>
      <p:sp>
        <p:nvSpPr>
          <p:cNvPr id="4" name="Rectangle 3"/>
          <p:cNvSpPr/>
          <p:nvPr/>
        </p:nvSpPr>
        <p:spPr>
          <a:xfrm>
            <a:off x="7885713" y="818503"/>
            <a:ext cx="99257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#5</a:t>
            </a:r>
          </a:p>
        </p:txBody>
      </p:sp>
    </p:spTree>
    <p:extLst>
      <p:ext uri="{BB962C8B-B14F-4D97-AF65-F5344CB8AC3E}">
        <p14:creationId xmlns:p14="http://schemas.microsoft.com/office/powerpoint/2010/main" val="14928144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“Never ask for help.”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Acts 8:30, 31:</a:t>
            </a:r>
          </a:p>
          <a:p>
            <a:pPr marL="0" indent="0">
              <a:buNone/>
            </a:pPr>
            <a:r>
              <a:rPr lang="en-US" sz="3200" baseline="30000" dirty="0"/>
              <a:t>30  </a:t>
            </a:r>
            <a:r>
              <a:rPr lang="en-US" sz="3200" dirty="0"/>
              <a:t>So Philip ran to him, and heard him reading the prophet Isaiah, and said, "Do you understand what you are reading?"</a:t>
            </a:r>
          </a:p>
          <a:p>
            <a:pPr marL="0" indent="0">
              <a:buNone/>
            </a:pPr>
            <a:r>
              <a:rPr lang="en-US" sz="3200" baseline="30000" dirty="0"/>
              <a:t>31  </a:t>
            </a:r>
            <a:r>
              <a:rPr lang="en-US" sz="3200" dirty="0"/>
              <a:t>And he said, "How can I, unless someone guides me?" And he asked Philip to come up and sit with him.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7885713" y="818503"/>
            <a:ext cx="99257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#4</a:t>
            </a:r>
          </a:p>
        </p:txBody>
      </p:sp>
    </p:spTree>
    <p:extLst>
      <p:ext uri="{BB962C8B-B14F-4D97-AF65-F5344CB8AC3E}">
        <p14:creationId xmlns:p14="http://schemas.microsoft.com/office/powerpoint/2010/main" val="13003357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“Choose the Scriptures you like, disregard the rest.”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Treat the BIBLE as you would a buffet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Search the BIBLE only to find good “one-liners”</a:t>
            </a:r>
          </a:p>
          <a:p>
            <a:pPr lvl="1">
              <a:buClr>
                <a:schemeClr val="tx1"/>
              </a:buClr>
              <a:buSzPct val="110000"/>
              <a:buFont typeface="Trebuchet MS" panose="020B0603020202020204" pitchFamily="34" charset="0"/>
              <a:buChar char="*"/>
            </a:pPr>
            <a:r>
              <a:rPr lang="en-US" sz="2800" dirty="0"/>
              <a:t>Remember that Satan </a:t>
            </a:r>
            <a:r>
              <a:rPr lang="en-US" sz="2800" u="sng" dirty="0"/>
              <a:t>chose</a:t>
            </a:r>
            <a:r>
              <a:rPr lang="en-US" sz="2800" dirty="0"/>
              <a:t> a passage of Scripture to tempt Jesus to do wrong in Matthew 4:6</a:t>
            </a:r>
          </a:p>
        </p:txBody>
      </p:sp>
      <p:sp>
        <p:nvSpPr>
          <p:cNvPr id="4" name="Rectangle 3"/>
          <p:cNvSpPr/>
          <p:nvPr/>
        </p:nvSpPr>
        <p:spPr>
          <a:xfrm>
            <a:off x="7885713" y="818503"/>
            <a:ext cx="99257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#3</a:t>
            </a:r>
          </a:p>
        </p:txBody>
      </p:sp>
    </p:spTree>
    <p:extLst>
      <p:ext uri="{BB962C8B-B14F-4D97-AF65-F5344CB8AC3E}">
        <p14:creationId xmlns:p14="http://schemas.microsoft.com/office/powerpoint/2010/main" val="3288479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" y="753228"/>
            <a:ext cx="7439025" cy="1080938"/>
          </a:xfrm>
        </p:spPr>
        <p:txBody>
          <a:bodyPr/>
          <a:lstStyle/>
          <a:p>
            <a:r>
              <a:rPr lang="en-US" spc="-100" dirty="0"/>
              <a:t>EXAMPLE 1: Baptism is NOT Essential!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6887389" cy="444492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Have your mind made up (#8)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Choose a verse which sounds good on the surface (#3)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1 Corinthians 1:17, “For Christ did not send me to baptize, but to preach the gospel, not with wisdom of words, lest the cross of Christ should be made of no effect.”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250522"/>
            <a:ext cx="3904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Pursuing hell with religious fervor…</a:t>
            </a:r>
          </a:p>
        </p:txBody>
      </p:sp>
    </p:spTree>
    <p:extLst>
      <p:ext uri="{BB962C8B-B14F-4D97-AF65-F5344CB8AC3E}">
        <p14:creationId xmlns:p14="http://schemas.microsoft.com/office/powerpoint/2010/main" val="35949175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" y="753228"/>
            <a:ext cx="7439025" cy="1080938"/>
          </a:xfrm>
        </p:spPr>
        <p:txBody>
          <a:bodyPr/>
          <a:lstStyle/>
          <a:p>
            <a:r>
              <a:rPr lang="en-US" spc="-100" dirty="0"/>
              <a:t>EXAMPLE 1: Baptism is NOT Essential!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7115175" cy="444492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dirty="0"/>
              <a:t>Ignore the context (#7)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1 Cor. 1:12-15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sz="3200" dirty="0"/>
              <a:t>Redefine or reject other passages that address the same subject (#6)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Mark 16:15, 16; Acts 2:38; 22:16; Rom. 6:3, 4; etc.</a:t>
            </a:r>
          </a:p>
          <a:p>
            <a:pPr lvl="1"/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50522"/>
            <a:ext cx="3904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Pursuing hell with religious fervor…</a:t>
            </a:r>
          </a:p>
        </p:txBody>
      </p:sp>
    </p:spTree>
    <p:extLst>
      <p:ext uri="{BB962C8B-B14F-4D97-AF65-F5344CB8AC3E}">
        <p14:creationId xmlns:p14="http://schemas.microsoft.com/office/powerpoint/2010/main" val="3889166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8048625" cy="4521127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3200" dirty="0">
                <a:solidFill>
                  <a:prstClr val="white"/>
                </a:solidFill>
              </a:rPr>
              <a:t>Have your mind made up (#8)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Choose a verse which sounds good on the surface (#3)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“But if anyone </a:t>
            </a:r>
            <a:r>
              <a:rPr lang="en-US" sz="2800" u="sng" dirty="0"/>
              <a:t>loves</a:t>
            </a:r>
            <a:r>
              <a:rPr lang="en-US" sz="2800" dirty="0"/>
              <a:t> God, this one is known by Him” (1 Cor. 8:3)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Ignore the context (#7)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That shows how love of God prohibits one’s use of knowledge and liberty to make a brother stumble</a:t>
            </a:r>
          </a:p>
          <a:p>
            <a:pPr marL="457200" lvl="1" indent="0">
              <a:buNone/>
            </a:pP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50522"/>
            <a:ext cx="3904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Pursuing hell with religious fervor…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399" y="753228"/>
            <a:ext cx="6894773" cy="1080938"/>
          </a:xfrm>
        </p:spPr>
        <p:txBody>
          <a:bodyPr/>
          <a:lstStyle/>
          <a:p>
            <a:r>
              <a:rPr lang="en-US" spc="-100" dirty="0"/>
              <a:t>EXAMPLE 2: As long as you LOVE God, you will be saved!</a:t>
            </a:r>
          </a:p>
        </p:txBody>
      </p:sp>
    </p:spTree>
    <p:extLst>
      <p:ext uri="{BB962C8B-B14F-4D97-AF65-F5344CB8AC3E}">
        <p14:creationId xmlns:p14="http://schemas.microsoft.com/office/powerpoint/2010/main" val="12576144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8048625" cy="452112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800" dirty="0"/>
              <a:t>Redefine or reject other passages that address the same subject (#6)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“If you love Me, </a:t>
            </a:r>
            <a:r>
              <a:rPr lang="en-US" sz="2400" u="sng" dirty="0"/>
              <a:t>keep</a:t>
            </a:r>
            <a:r>
              <a:rPr lang="en-US" sz="2400" dirty="0"/>
              <a:t> My commandments” (Jn. 14:15)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“…If anyone loves Me, he will </a:t>
            </a:r>
            <a:r>
              <a:rPr lang="en-US" sz="2400" u="sng" dirty="0"/>
              <a:t>keep</a:t>
            </a:r>
            <a:r>
              <a:rPr lang="en-US" sz="2400" dirty="0"/>
              <a:t> My word…” (Jn. 14:23)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“He who does not love Me does not </a:t>
            </a:r>
            <a:r>
              <a:rPr lang="en-US" sz="2400" u="sng" dirty="0"/>
              <a:t>keep</a:t>
            </a:r>
            <a:r>
              <a:rPr lang="en-US" sz="2400" dirty="0"/>
              <a:t> My words…” (Jn. 14:24)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/>
              <a:t>“If </a:t>
            </a:r>
            <a:r>
              <a:rPr lang="en-US" sz="2400" dirty="0"/>
              <a:t>you </a:t>
            </a:r>
            <a:r>
              <a:rPr lang="en-US" sz="2400" u="sng" dirty="0"/>
              <a:t>keep</a:t>
            </a:r>
            <a:r>
              <a:rPr lang="en-US" sz="2400" dirty="0"/>
              <a:t> My commandments, you will abide in My love, just as I have kept My Father’s commandments and abide in His love” (Jn. 15:10)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50522"/>
            <a:ext cx="3904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Pursuing hell with religious fervor…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399" y="753228"/>
            <a:ext cx="6894773" cy="1080938"/>
          </a:xfrm>
        </p:spPr>
        <p:txBody>
          <a:bodyPr/>
          <a:lstStyle/>
          <a:p>
            <a:r>
              <a:rPr lang="en-US" spc="-100" dirty="0"/>
              <a:t>EXAMPLE 2: As long as you LOVE God, you will be saved!</a:t>
            </a:r>
          </a:p>
        </p:txBody>
      </p:sp>
    </p:spTree>
    <p:extLst>
      <p:ext uri="{BB962C8B-B14F-4D97-AF65-F5344CB8AC3E}">
        <p14:creationId xmlns:p14="http://schemas.microsoft.com/office/powerpoint/2010/main" val="2280890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Proverbs 11:18, 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aseline="30000" dirty="0">
                <a:solidFill>
                  <a:srgbClr val="FF0000"/>
                </a:solidFill>
              </a:rPr>
              <a:t>18 </a:t>
            </a:r>
            <a:r>
              <a:rPr lang="en-US" sz="3600" dirty="0"/>
              <a:t>The wicked man does deceptive work, But he who sows righteousness will have a sure reward.</a:t>
            </a:r>
          </a:p>
          <a:p>
            <a:pPr marL="0" indent="0">
              <a:buNone/>
            </a:pPr>
            <a:r>
              <a:rPr lang="en-US" sz="3600" baseline="30000" dirty="0">
                <a:solidFill>
                  <a:srgbClr val="FF0000"/>
                </a:solidFill>
              </a:rPr>
              <a:t>19 </a:t>
            </a:r>
            <a:r>
              <a:rPr lang="en-US" sz="3600" dirty="0"/>
              <a:t>As righteousness leads to life, So he who pursues evil pursues it to his own death.”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022916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“Tell yourself that you cannot understand the Bible and that it is impossible for everyone to understand it alike.”</a:t>
            </a:r>
          </a:p>
        </p:txBody>
      </p:sp>
    </p:spTree>
    <p:extLst>
      <p:ext uri="{BB962C8B-B14F-4D97-AF65-F5344CB8AC3E}">
        <p14:creationId xmlns:p14="http://schemas.microsoft.com/office/powerpoint/2010/main" val="890079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“Bring a carnal mindset to the Scriptures.”</a:t>
            </a:r>
          </a:p>
        </p:txBody>
      </p:sp>
    </p:spTree>
    <p:extLst>
      <p:ext uri="{BB962C8B-B14F-4D97-AF65-F5344CB8AC3E}">
        <p14:creationId xmlns:p14="http://schemas.microsoft.com/office/powerpoint/2010/main" val="337042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“Make up your mind about what you believe before you open the Bible.”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2988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“Take Scripture out of context and apply it to whatever you wish.”</a:t>
            </a:r>
          </a:p>
        </p:txBody>
      </p:sp>
    </p:spTree>
    <p:extLst>
      <p:ext uri="{BB962C8B-B14F-4D97-AF65-F5344CB8AC3E}">
        <p14:creationId xmlns:p14="http://schemas.microsoft.com/office/powerpoint/2010/main" val="3872998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“Refuse to consider 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ALL</a:t>
            </a:r>
            <a:r>
              <a:rPr lang="en-US" dirty="0"/>
              <a:t> </a:t>
            </a:r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PASSAGES</a:t>
            </a:r>
            <a:r>
              <a:rPr lang="en-US" dirty="0"/>
              <a:t> that address a given subject.”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885713" y="818503"/>
            <a:ext cx="99257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#6</a:t>
            </a:r>
          </a:p>
        </p:txBody>
      </p:sp>
    </p:spTree>
    <p:extLst>
      <p:ext uri="{BB962C8B-B14F-4D97-AF65-F5344CB8AC3E}">
        <p14:creationId xmlns:p14="http://schemas.microsoft.com/office/powerpoint/2010/main" val="261003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precious and great?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Psalm 139:17, “How precious also are Your thoughts to me, O God! How great is the sum of them!”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Psalm 119:160, “The entirety of Your word is truth, And every one of Your righteous judgments endures forever.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29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important was all of God’s word to Jesus?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6887389" cy="41591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Matthew 5:18,</a:t>
            </a:r>
          </a:p>
          <a:p>
            <a:pPr marL="457200" lvl="1" indent="0">
              <a:buNone/>
            </a:pPr>
            <a:r>
              <a:rPr lang="en-US" sz="2800" dirty="0"/>
              <a:t>“For assuredly, I say to you, till heaven and earth pass away, one jot or one tittle will by no means pass from the law till all is fulfilled.”</a:t>
            </a:r>
          </a:p>
          <a:p>
            <a:pPr marL="457200" lvl="1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How important was the smallest stroke of the Law to Jesus?</a:t>
            </a:r>
          </a:p>
        </p:txBody>
      </p:sp>
    </p:spTree>
    <p:extLst>
      <p:ext uri="{BB962C8B-B14F-4D97-AF65-F5344CB8AC3E}">
        <p14:creationId xmlns:p14="http://schemas.microsoft.com/office/powerpoint/2010/main" val="1472997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5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“Redefine </a:t>
            </a:r>
            <a:r>
              <a:rPr lang="en-US" b="1" i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GOSPEL</a:t>
            </a:r>
            <a:r>
              <a:rPr lang="en-US" dirty="0"/>
              <a:t> into a </a:t>
            </a:r>
            <a:r>
              <a:rPr lang="en-US" i="1" dirty="0"/>
              <a:t>SOCIAL GOSPEL</a:t>
            </a:r>
            <a:r>
              <a:rPr lang="en-US" dirty="0"/>
              <a:t>!”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6887389" cy="43496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Emphasis on the outer man</a:t>
            </a:r>
          </a:p>
          <a:p>
            <a:pPr lvl="1"/>
            <a:r>
              <a:rPr lang="en-US" sz="2800" dirty="0"/>
              <a:t>Eating meals together defined as “fellowship”</a:t>
            </a:r>
          </a:p>
          <a:p>
            <a:pPr lvl="1"/>
            <a:r>
              <a:rPr lang="en-US" sz="2800" dirty="0"/>
              <a:t>Church sponsored sporting events as “edification”</a:t>
            </a:r>
          </a:p>
          <a:p>
            <a:pPr lvl="1"/>
            <a:r>
              <a:rPr lang="en-US" sz="2800" dirty="0"/>
              <a:t>Humanitarian efforts as “gospel outreach”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7885713" y="818503"/>
            <a:ext cx="99257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#5</a:t>
            </a:r>
          </a:p>
        </p:txBody>
      </p:sp>
    </p:spTree>
    <p:extLst>
      <p:ext uri="{BB962C8B-B14F-4D97-AF65-F5344CB8AC3E}">
        <p14:creationId xmlns:p14="http://schemas.microsoft.com/office/powerpoint/2010/main" val="1752405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668</TotalTime>
  <Words>776</Words>
  <Application>Microsoft Office PowerPoint</Application>
  <PresentationFormat>On-screen Show (4:3)</PresentationFormat>
  <Paragraphs>79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Berlin</vt:lpstr>
      <vt:lpstr>Ten Rules</vt:lpstr>
      <vt:lpstr>#10</vt:lpstr>
      <vt:lpstr>#9</vt:lpstr>
      <vt:lpstr>#8</vt:lpstr>
      <vt:lpstr>#7</vt:lpstr>
      <vt:lpstr>“Refuse to consider ALL PASSAGES that address a given subject.”</vt:lpstr>
      <vt:lpstr>What is precious and great?</vt:lpstr>
      <vt:lpstr>How important was all of God’s word to Jesus?</vt:lpstr>
      <vt:lpstr>“Redefine GOSPEL into a SOCIAL GOSPEL!”</vt:lpstr>
      <vt:lpstr>“Redefine GOSPEL into a SOCIAL GOSPEL!”</vt:lpstr>
      <vt:lpstr>“Never ask for help.”</vt:lpstr>
      <vt:lpstr>“Choose the Scriptures you like, disregard the rest.”</vt:lpstr>
      <vt:lpstr>EXAMPLE 1: Baptism is NOT Essential!</vt:lpstr>
      <vt:lpstr>EXAMPLE 1: Baptism is NOT Essential!</vt:lpstr>
      <vt:lpstr>EXAMPLE 2: As long as you LOVE God, you will be saved!</vt:lpstr>
      <vt:lpstr>EXAMPLE 2: As long as you LOVE God, you will be saved!</vt:lpstr>
      <vt:lpstr>Proverbs 11:18, 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 Rules</dc:title>
  <dc:creator>Steven Wallace</dc:creator>
  <cp:lastModifiedBy>Steven Wallace</cp:lastModifiedBy>
  <cp:revision>53</cp:revision>
  <dcterms:created xsi:type="dcterms:W3CDTF">2016-05-11T19:39:31Z</dcterms:created>
  <dcterms:modified xsi:type="dcterms:W3CDTF">2016-05-13T19:37:24Z</dcterms:modified>
</cp:coreProperties>
</file>